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0A73-F83F-4B8A-BADB-5839412440A9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01E04-06CD-4145-8036-B5B35EDD4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08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E0A73-F83F-4B8A-BADB-5839412440A9}" type="datetimeFigureOut">
              <a:rPr lang="ru-RU" smtClean="0"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01E04-06CD-4145-8036-B5B35EDD4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245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57106"/>
      </p:ext>
    </p:extLst>
  </p:cSld>
  <p:clrMapOvr>
    <a:masterClrMapping/>
  </p:clrMapOvr>
  <p:transition spd="slow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28930"/>
      </p:ext>
    </p:extLst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21193"/>
      </p:ext>
    </p:extLst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71112"/>
      </p:ext>
    </p:extLst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163329"/>
      </p:ext>
    </p:extLst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19081"/>
      </p:ext>
    </p:extLst>
  </p:cSld>
  <p:clrMapOvr>
    <a:masterClrMapping/>
  </p:clrMapOvr>
  <p:transition spd="slow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97230"/>
      </p:ext>
    </p:extLst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08139"/>
      </p:ext>
    </p:extLst>
  </p:cSld>
  <p:clrMapOvr>
    <a:masterClrMapping/>
  </p:clrMapOvr>
  <p:transition spd="slow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40529"/>
      </p:ext>
    </p:extLst>
  </p:cSld>
  <p:clrMapOvr>
    <a:masterClrMapping/>
  </p:clrMapOvr>
  <p:transition spd="slow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52752"/>
      </p:ext>
    </p:extLst>
  </p:cSld>
  <p:clrMapOvr>
    <a:masterClrMapping/>
  </p:clrMapOvr>
  <p:transition spd="slow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166468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5440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70313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28147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189513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102928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347637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43229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7827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Таня</cp:lastModifiedBy>
  <cp:revision>2</cp:revision>
  <dcterms:created xsi:type="dcterms:W3CDTF">2017-04-05T21:26:02Z</dcterms:created>
  <dcterms:modified xsi:type="dcterms:W3CDTF">2017-04-05T21:28:18Z</dcterms:modified>
</cp:coreProperties>
</file>